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AF312-35B6-4D19-8954-8CA4C4835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81AAE3-4468-4173-95B4-71C3DEF45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35978C-4506-48B8-AB40-77EED71A7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85875-C6EA-4F0E-B855-02CC7C9D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4DC96-B7E8-497A-9F09-9CDD7282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4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72F75-AC95-46BB-ABC8-991D7A7D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8B57F-E881-42E3-AA61-25BDFE27D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F8618-C731-4C69-976C-9B971CB0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8D1ED9-FF11-43E7-B84B-035B57A5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086AF-1DF4-4FDF-81FD-7067B311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73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C5C006-B324-4937-80A1-8F4C8C434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75A27B-F26F-4FE5-9270-831678304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11C29-FA66-4965-842E-DAD49605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D5029-FC4B-424A-870B-6ACC6C36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D0F39-20BF-464B-B01E-A113A9D5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3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EA6F5-7433-48C5-8326-31C452F3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1CDDA-F275-4657-AAC6-DCD24462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C0CD5-51EE-4FEB-948D-FB229F0F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89F9D-B450-4A66-B6E3-C2FB45CA1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E1AB8-5F01-475A-A4C0-174A428D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3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556D-D28C-43C2-BFFF-6F5B663B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4BAC74-62C3-4C3C-9FCC-5C8065950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8DCC4E-389F-4AD3-BB29-ED1942B28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DE533-A0B9-4FF1-B7F8-1B568597D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8D12E-5FBA-4A19-AFB9-C49ABB26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F94A-3FA5-41AF-924D-407444C9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021CA-D0CA-43ED-AD1F-6AD953C98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85127D-77B3-4EC4-B40C-115570097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F90F2-A687-4D25-891D-46A0CF3A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F42516-B5F6-402D-945A-F9485DDF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03062E-5923-45A2-A4FB-279C6FBC5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0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FF10D-2697-43AE-8064-F92BE04A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C3680-BAFA-4794-83D7-59684C197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9D9B64-7F89-47C3-9ABF-C04899262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D8513B-2673-46E8-BD88-55992A7D2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52F29A-9140-44F8-9874-B625697ED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6F2A0A-8FBB-4FF5-94D0-10D67BAF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2484A0-7DD8-4D32-973F-B87A5D01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0CBE3B-F80C-4834-B7B6-E965971F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5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6F6A-7258-4CD7-A1EE-DF747B17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1BA74-BDEF-4717-A9EB-0E0E2193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D1DC89-94E3-490A-9891-6D893096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94FC5D-FA3A-4870-890F-EB9AADDA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2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ABE7BC-FC2A-4A19-9277-C17F4508C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ACC66D-632A-40A5-B574-AAD8D822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16EFCF-BA03-4477-BA3B-06FA534F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5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AC727-90BD-4F6C-8C27-DDC045DD4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1994B-F83E-48A0-8ADE-E69816EE0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BF9BC-5E90-475D-AF70-63CE3711B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9B7808-4002-41F5-BB9B-16E8BFFA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49B4A-2BD5-447F-9320-14D39214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D2D98-573E-465F-B316-44682C6B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7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668B1-08AE-4709-9F4C-4B500CD4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F5AF0E-823C-4603-9C84-E8964D42F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63597A-EEFB-458B-82F8-86925397C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9530C5-2E04-4728-AEA3-27CCFC34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066B6A-DC62-403C-902D-9272F2C5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BF186-DD84-4EE0-B900-A2CDAC52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70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694B5D-BA72-4A27-8F7C-AD60314D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77AE20-85C0-4997-A9F6-E839CA2EB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6346D-E968-4174-A0CC-43C50528C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B982-B83D-44BF-A5D0-8364993781D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0375B-FE6B-4A87-8EE3-3610B835F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550B0-02B1-45C8-9681-9AE83DBFE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25E5-D8D6-4C97-BA45-AF96960B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818A08-4C0F-4DED-8B16-505EC2FCA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4"/>
            <a:ext cx="9963604" cy="2588222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8000"/>
              <a:t>PICOPARK </a:t>
            </a:r>
            <a:r>
              <a:rPr lang="ko-KR" altLang="en-US" sz="8000" dirty="0"/>
              <a:t>모작 코드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BE3E75-7189-4347-A88A-838AA4F2D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dirty="0"/>
              <a:t>이연경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6655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CE2839-16F5-4A42-8A16-99A85715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44" y="805241"/>
            <a:ext cx="8074815" cy="628232"/>
          </a:xfrm>
        </p:spPr>
        <p:txBody>
          <a:bodyPr anchor="ctr">
            <a:normAutofit fontScale="90000"/>
          </a:bodyPr>
          <a:lstStyle/>
          <a:p>
            <a:r>
              <a:rPr lang="ko-KR" altLang="en-US" sz="4800" dirty="0"/>
              <a:t>게임 제어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9883CA-EB9A-476F-9602-FFF59BC4E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130" y="1671903"/>
            <a:ext cx="4248150" cy="1962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D8B5E-C5AB-419D-9135-2928D45CBBAA}"/>
              </a:ext>
            </a:extLst>
          </p:cNvPr>
          <p:cNvSpPr txBox="1"/>
          <p:nvPr/>
        </p:nvSpPr>
        <p:spPr>
          <a:xfrm>
            <a:off x="4985280" y="1678828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GameManager</a:t>
            </a:r>
            <a:r>
              <a:rPr lang="en-US" altLang="ko-KR" dirty="0"/>
              <a:t> </a:t>
            </a:r>
            <a:r>
              <a:rPr lang="ko-KR" altLang="en-US" dirty="0"/>
              <a:t>오브젝트로 </a:t>
            </a:r>
            <a:endParaRPr lang="en-US" altLang="ko-KR" dirty="0"/>
          </a:p>
          <a:p>
            <a:r>
              <a:rPr lang="ko-KR" altLang="en-US" dirty="0"/>
              <a:t>해당 스테이지 클리어와</a:t>
            </a:r>
            <a:r>
              <a:rPr lang="en-US" altLang="ko-KR" dirty="0"/>
              <a:t> </a:t>
            </a:r>
            <a:r>
              <a:rPr lang="ko-KR" altLang="en-US" dirty="0"/>
              <a:t>씬 전환 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15BC1-DEA0-444B-8193-46C8EDB6E778}"/>
              </a:ext>
            </a:extLst>
          </p:cNvPr>
          <p:cNvSpPr txBox="1"/>
          <p:nvPr/>
        </p:nvSpPr>
        <p:spPr>
          <a:xfrm>
            <a:off x="5548192" y="3483749"/>
            <a:ext cx="3733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열쇠를 가지고 문을 열었다면</a:t>
            </a:r>
            <a:endParaRPr lang="en-US" altLang="ko-KR" dirty="0"/>
          </a:p>
          <a:p>
            <a:r>
              <a:rPr lang="en-US" altLang="ko-KR" dirty="0" err="1"/>
              <a:t>isGoal</a:t>
            </a:r>
            <a:r>
              <a:rPr lang="ko-KR" altLang="en-US" dirty="0"/>
              <a:t>은 </a:t>
            </a:r>
            <a:r>
              <a:rPr lang="en-US" altLang="ko-KR" dirty="0"/>
              <a:t>true</a:t>
            </a:r>
            <a:r>
              <a:rPr lang="ko-KR" altLang="en-US" dirty="0"/>
              <a:t>가 </a:t>
            </a:r>
            <a:r>
              <a:rPr lang="ko-KR" altLang="en-US" dirty="0" err="1"/>
              <a:t>될것이므로</a:t>
            </a:r>
            <a:endParaRPr lang="en-US" altLang="ko-KR" dirty="0"/>
          </a:p>
          <a:p>
            <a:r>
              <a:rPr lang="en-US" altLang="ko-KR" dirty="0" err="1"/>
              <a:t>GameManager</a:t>
            </a:r>
            <a:r>
              <a:rPr lang="en-US" altLang="ko-KR" dirty="0"/>
              <a:t> </a:t>
            </a:r>
            <a:r>
              <a:rPr lang="ko-KR" altLang="en-US" dirty="0"/>
              <a:t>오브젝트에서 체크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28B57-2609-49C4-B72C-847EAEA2FB29}"/>
              </a:ext>
            </a:extLst>
          </p:cNvPr>
          <p:cNvSpPr txBox="1"/>
          <p:nvPr/>
        </p:nvSpPr>
        <p:spPr>
          <a:xfrm>
            <a:off x="6937905" y="5359092"/>
            <a:ext cx="4270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Clear </a:t>
            </a:r>
            <a:r>
              <a:rPr lang="ko-KR" altLang="en-US" dirty="0"/>
              <a:t>이미지 생성하여 클리어를 알리고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 err="1"/>
              <a:t>초후</a:t>
            </a:r>
            <a:r>
              <a:rPr lang="ko-KR" altLang="en-US" dirty="0"/>
              <a:t> 씬 전환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709C46-71AB-45C7-B52E-79C0ADAB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30" y="3483749"/>
            <a:ext cx="4733925" cy="1857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8BDA9FB-BB8C-4AFE-8317-64CA3176C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30" y="5320397"/>
            <a:ext cx="6200775" cy="9620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57BD7FC-1CA3-4878-9B69-D4C8D046C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483" y="5802221"/>
            <a:ext cx="949820" cy="2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ACCA07-85A0-466E-8BA6-160AB26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639660"/>
          </a:xfrm>
        </p:spPr>
        <p:txBody>
          <a:bodyPr anchor="ctr">
            <a:normAutofit fontScale="90000"/>
          </a:bodyPr>
          <a:lstStyle/>
          <a:p>
            <a:r>
              <a:rPr lang="ko-KR" altLang="en-US" sz="4800" dirty="0"/>
              <a:t>그 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B2839-04B1-403F-8BE1-D5336847B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39" y="1861105"/>
            <a:ext cx="8074815" cy="2800395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카메라는 </a:t>
            </a:r>
            <a:r>
              <a:rPr lang="en-US" altLang="ko-KR" sz="2400" dirty="0" err="1"/>
              <a:t>Cinemachine</a:t>
            </a:r>
            <a:r>
              <a:rPr lang="ko-KR" altLang="en-US" sz="2400" dirty="0"/>
              <a:t>이라는 패키지를 이용하여 플레이어를 추적</a:t>
            </a:r>
            <a:endParaRPr lang="en-US" altLang="ko-KR" sz="2400" dirty="0"/>
          </a:p>
          <a:p>
            <a:r>
              <a:rPr lang="ko-KR" altLang="en-US" sz="2400" dirty="0"/>
              <a:t>열쇠는 </a:t>
            </a:r>
            <a:r>
              <a:rPr lang="en-US" altLang="ko-KR" sz="2400" dirty="0" err="1"/>
              <a:t>MoveTowards</a:t>
            </a:r>
            <a:r>
              <a:rPr lang="en-US" altLang="ko-KR" sz="2400" dirty="0"/>
              <a:t> </a:t>
            </a:r>
            <a:r>
              <a:rPr lang="ko-KR" altLang="en-US" sz="2400" dirty="0"/>
              <a:t>함수를 이용하여 플레이어의 </a:t>
            </a:r>
            <a:r>
              <a:rPr lang="en-US" altLang="ko-KR" sz="2400" dirty="0"/>
              <a:t>position</a:t>
            </a:r>
            <a:r>
              <a:rPr lang="ko-KR" altLang="en-US" sz="2400" dirty="0"/>
              <a:t>을 </a:t>
            </a:r>
            <a:r>
              <a:rPr lang="ko-KR" altLang="en-US" sz="2400" dirty="0" err="1"/>
              <a:t>따라감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610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871240-780E-454E-B4CA-83950314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829" y="2526622"/>
            <a:ext cx="4588942" cy="1618489"/>
          </a:xfrm>
        </p:spPr>
        <p:txBody>
          <a:bodyPr anchor="ctr">
            <a:normAutofit/>
          </a:bodyPr>
          <a:lstStyle/>
          <a:p>
            <a:r>
              <a:rPr lang="ko-KR" altLang="en-US" sz="6600" dirty="0"/>
              <a:t>감사합니다</a:t>
            </a:r>
            <a:r>
              <a:rPr lang="en-US" altLang="ko-KR" sz="6600" dirty="0"/>
              <a:t>.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8808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24B35B-6918-4E8B-8FCD-61FA9971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907703"/>
            <a:ext cx="7679037" cy="972169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시연영상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재생안될시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첨부 영상 참조</a:t>
            </a:r>
          </a:p>
        </p:txBody>
      </p:sp>
      <p:pic>
        <p:nvPicPr>
          <p:cNvPr id="4" name="PICOPARK_시연영상">
            <a:hlinkClick r:id="" action="ppaction://media"/>
            <a:extLst>
              <a:ext uri="{FF2B5EF4-FFF2-40B4-BE49-F238E27FC236}">
                <a16:creationId xmlns:a16="http://schemas.microsoft.com/office/drawing/2014/main" id="{811D05A4-5D08-4C17-AC96-3519C38869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4803" y="2196615"/>
            <a:ext cx="6924270" cy="36062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83A5B5-CCBC-49A2-B418-8FD4DB7E0BF1}"/>
              </a:ext>
            </a:extLst>
          </p:cNvPr>
          <p:cNvSpPr txBox="1"/>
          <p:nvPr/>
        </p:nvSpPr>
        <p:spPr>
          <a:xfrm>
            <a:off x="7894597" y="767007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스테이지 진행 방식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장애물을 지나 열쇠를 획득하여 </a:t>
            </a:r>
            <a:endParaRPr lang="en-US" altLang="ko-KR" dirty="0"/>
          </a:p>
          <a:p>
            <a:r>
              <a:rPr lang="ko-KR" altLang="en-US" dirty="0"/>
              <a:t>문을 열고 나가면 클리어</a:t>
            </a:r>
          </a:p>
        </p:txBody>
      </p:sp>
    </p:spTree>
    <p:extLst>
      <p:ext uri="{BB962C8B-B14F-4D97-AF65-F5344CB8AC3E}">
        <p14:creationId xmlns:p14="http://schemas.microsoft.com/office/powerpoint/2010/main" val="2903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E16B0A-17B5-40E7-9E61-C9EFB4E49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81515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Intro</a:t>
            </a:r>
            <a:r>
              <a:rPr lang="ko-KR" altLang="en-US" sz="4800" dirty="0"/>
              <a:t>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C4DFFA-5CDE-444A-A4CC-DA4AA0FE9812}"/>
              </a:ext>
            </a:extLst>
          </p:cNvPr>
          <p:cNvSpPr txBox="1">
            <a:spLocks/>
          </p:cNvSpPr>
          <p:nvPr/>
        </p:nvSpPr>
        <p:spPr>
          <a:xfrm>
            <a:off x="6014259" y="1865746"/>
            <a:ext cx="3480724" cy="3793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8B867-3874-4F1C-8EF9-C66DB4D0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1865746"/>
            <a:ext cx="7950452" cy="4306495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F97A47-BE00-4CF1-8BCD-932011D75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3303" y="3687438"/>
            <a:ext cx="4489337" cy="270458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EC9426-7283-4AD7-A804-CA74C3603AE0}"/>
              </a:ext>
            </a:extLst>
          </p:cNvPr>
          <p:cNvSpPr txBox="1"/>
          <p:nvPr/>
        </p:nvSpPr>
        <p:spPr>
          <a:xfrm>
            <a:off x="9066358" y="2390464"/>
            <a:ext cx="2371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nextScene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인스펙터창에서</a:t>
            </a:r>
            <a:r>
              <a:rPr lang="ko-KR" altLang="en-US" sz="1600" dirty="0"/>
              <a:t> 쉽게 바꾸도록 </a:t>
            </a:r>
            <a:r>
              <a:rPr lang="en-US" altLang="ko-KR" sz="1600" dirty="0" err="1"/>
              <a:t>SerializeField</a:t>
            </a:r>
            <a:r>
              <a:rPr lang="ko-KR" altLang="en-US" sz="16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13588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4AA312-3AFC-419A-BFD4-AB3224D9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796678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플레이어 움직임</a:t>
            </a:r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629F8BC2-2333-4D80-AEAD-0FE142C9F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969" y="1879819"/>
            <a:ext cx="7855356" cy="4351338"/>
          </a:xfrm>
        </p:spPr>
      </p:pic>
    </p:spTree>
    <p:extLst>
      <p:ext uri="{BB962C8B-B14F-4D97-AF65-F5344CB8AC3E}">
        <p14:creationId xmlns:p14="http://schemas.microsoft.com/office/powerpoint/2010/main" val="181651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20C98C-5981-4BFA-8A1D-E94EB81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796678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플레이어 상태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A2102C-7B34-4548-8D6C-2C1476A6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48" y="1847274"/>
            <a:ext cx="4286250" cy="2571750"/>
          </a:xfrm>
          <a:prstGeom prst="rect">
            <a:avLst/>
          </a:prstGeom>
        </p:spPr>
      </p:pic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5ABCF626-3688-4514-AA25-E893AAA0C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3740" y="3748521"/>
            <a:ext cx="6438900" cy="1247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C6B87C-F25D-499E-9008-07D7C5331BC1}"/>
              </a:ext>
            </a:extLst>
          </p:cNvPr>
          <p:cNvSpPr txBox="1"/>
          <p:nvPr/>
        </p:nvSpPr>
        <p:spPr>
          <a:xfrm>
            <a:off x="5809506" y="1976029"/>
            <a:ext cx="452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바닥면</a:t>
            </a:r>
            <a:r>
              <a:rPr lang="ko-KR" altLang="en-US" dirty="0"/>
              <a:t> 오브젝트에 </a:t>
            </a:r>
            <a:r>
              <a:rPr lang="en-US" altLang="ko-KR" dirty="0"/>
              <a:t>Ground </a:t>
            </a:r>
            <a:r>
              <a:rPr lang="ko-KR" altLang="en-US" dirty="0"/>
              <a:t>태그 부여하여</a:t>
            </a:r>
            <a:endParaRPr lang="en-US" altLang="ko-KR" dirty="0"/>
          </a:p>
          <a:p>
            <a:r>
              <a:rPr lang="ko-KR" altLang="en-US" dirty="0"/>
              <a:t>플레이어의 점프를 제어</a:t>
            </a:r>
          </a:p>
        </p:txBody>
      </p:sp>
    </p:spTree>
    <p:extLst>
      <p:ext uri="{BB962C8B-B14F-4D97-AF65-F5344CB8AC3E}">
        <p14:creationId xmlns:p14="http://schemas.microsoft.com/office/powerpoint/2010/main" val="108108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AE84B6-18DF-4B99-B699-8116F90D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796678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플레이어 상태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5B93FA-9403-4595-8282-DEB55910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282" y="1227091"/>
            <a:ext cx="4210050" cy="7810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7103C2-493B-4928-9D59-9DDCFD58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8" y="1824513"/>
            <a:ext cx="4238625" cy="3486150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7CA02DA-22DF-441D-AB9C-67AA82E16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64175" y="4390442"/>
            <a:ext cx="6657975" cy="216217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C0E142-200C-4301-8F62-06043BB5B78B}"/>
              </a:ext>
            </a:extLst>
          </p:cNvPr>
          <p:cNvSpPr txBox="1"/>
          <p:nvPr/>
        </p:nvSpPr>
        <p:spPr>
          <a:xfrm>
            <a:off x="5196187" y="3678489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열쇠를 먹어야 </a:t>
            </a:r>
            <a:r>
              <a:rPr lang="ko-KR" altLang="en-US" dirty="0" err="1"/>
              <a:t>클리어조건</a:t>
            </a:r>
            <a:r>
              <a:rPr lang="ko-KR" altLang="en-US" dirty="0"/>
              <a:t> 충족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07858-90D7-47FB-86DB-C953E30ED627}"/>
              </a:ext>
            </a:extLst>
          </p:cNvPr>
          <p:cNvSpPr txBox="1"/>
          <p:nvPr/>
        </p:nvSpPr>
        <p:spPr>
          <a:xfrm>
            <a:off x="7047938" y="2127924"/>
            <a:ext cx="434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열쇠 오브젝트에는 </a:t>
            </a:r>
            <a:r>
              <a:rPr lang="en-US" altLang="ko-KR" dirty="0"/>
              <a:t>Key </a:t>
            </a:r>
            <a:r>
              <a:rPr lang="ko-KR" altLang="en-US" dirty="0"/>
              <a:t>태그를 부여하여</a:t>
            </a:r>
            <a:endParaRPr lang="en-US" altLang="ko-KR" dirty="0"/>
          </a:p>
          <a:p>
            <a:r>
              <a:rPr lang="ko-KR" altLang="en-US" dirty="0"/>
              <a:t>골인 조건 제어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350DA6-70D3-4A07-BF36-440C21585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560" y="1448935"/>
            <a:ext cx="257175" cy="4000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54682F-0E25-4B52-A79A-7CDF4158C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13" y="5471529"/>
            <a:ext cx="295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4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F90773-8D4B-4CE4-A352-CBD1E580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695078"/>
          </a:xfrm>
        </p:spPr>
        <p:txBody>
          <a:bodyPr anchor="ctr">
            <a:normAutofit fontScale="90000"/>
          </a:bodyPr>
          <a:lstStyle/>
          <a:p>
            <a:r>
              <a:rPr lang="ko-KR" altLang="en-US" sz="4800" dirty="0" err="1"/>
              <a:t>낙사</a:t>
            </a:r>
            <a:r>
              <a:rPr lang="en-US" altLang="ko-KR" sz="4800" dirty="0"/>
              <a:t>&amp;</a:t>
            </a:r>
            <a:r>
              <a:rPr lang="ko-KR" altLang="en-US" sz="4800" dirty="0" err="1"/>
              <a:t>리스폰</a:t>
            </a:r>
            <a:endParaRPr lang="ko-KR" altLang="en-US" sz="4800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00845CBC-05C5-43FA-B4DB-6D940D3F3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531" y="1973792"/>
            <a:ext cx="2095500" cy="1362075"/>
          </a:xfr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DAB68B-15AF-4CAB-9A61-02BFA9AB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03" y="3705974"/>
            <a:ext cx="8943975" cy="1790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FB5C570-7CF7-4AC1-9EC9-876A81B27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03" y="1479032"/>
            <a:ext cx="4267200" cy="16954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57788E-1288-4AB4-8C3C-6400642A719B}"/>
              </a:ext>
            </a:extLst>
          </p:cNvPr>
          <p:cNvSpPr txBox="1"/>
          <p:nvPr/>
        </p:nvSpPr>
        <p:spPr>
          <a:xfrm>
            <a:off x="1494703" y="2115781"/>
            <a:ext cx="109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Respawn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80C127-1806-4AD4-82C4-90222F59A979}"/>
              </a:ext>
            </a:extLst>
          </p:cNvPr>
          <p:cNvSpPr txBox="1"/>
          <p:nvPr/>
        </p:nvSpPr>
        <p:spPr>
          <a:xfrm>
            <a:off x="4726472" y="2886230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DeadPoint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12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541AE6-8594-4F2C-A2AB-B0E0B68B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722787"/>
          </a:xfrm>
        </p:spPr>
        <p:txBody>
          <a:bodyPr anchor="ctr">
            <a:normAutofit fontScale="90000"/>
          </a:bodyPr>
          <a:lstStyle/>
          <a:p>
            <a:r>
              <a:rPr lang="ko-KR" altLang="en-US" sz="4800" dirty="0"/>
              <a:t>엘리베이터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11B4DBC-1760-41D9-8523-8723D9493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1190" y="1881868"/>
            <a:ext cx="4346503" cy="16972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E0C43-7422-42DF-9612-5DC61E78E20E}"/>
              </a:ext>
            </a:extLst>
          </p:cNvPr>
          <p:cNvSpPr txBox="1"/>
          <p:nvPr/>
        </p:nvSpPr>
        <p:spPr>
          <a:xfrm>
            <a:off x="4553528" y="1050595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엘리베이터 타고 있으면 올라가고</a:t>
            </a:r>
            <a:endParaRPr lang="en-US" altLang="ko-KR" dirty="0"/>
          </a:p>
          <a:p>
            <a:r>
              <a:rPr lang="ko-KR" altLang="en-US" dirty="0"/>
              <a:t>벗어나면 </a:t>
            </a:r>
            <a:r>
              <a:rPr lang="ko-KR" altLang="en-US" dirty="0" err="1"/>
              <a:t>내려감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BB981A-F786-40B8-90E6-B233872A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8" y="4020320"/>
            <a:ext cx="6521807" cy="20655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57D15A-0999-4086-9A2C-54E4AD959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8" y="1881869"/>
            <a:ext cx="6852851" cy="19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2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37B0A9-3EA7-4B57-B88B-6FF3BE28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778205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문 </a:t>
            </a:r>
            <a:r>
              <a:rPr lang="en-US" altLang="ko-KR" sz="4800" dirty="0"/>
              <a:t>(</a:t>
            </a:r>
            <a:r>
              <a:rPr lang="ko-KR" altLang="en-US" sz="4800" dirty="0"/>
              <a:t>골인지점</a:t>
            </a:r>
            <a:r>
              <a:rPr lang="en-US" altLang="ko-KR" sz="4800" dirty="0"/>
              <a:t>)</a:t>
            </a:r>
            <a:endParaRPr lang="ko-KR" altLang="en-US" sz="48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525FE9-4DA3-494D-B8FA-7393D210D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240" y="2559813"/>
            <a:ext cx="5419725" cy="2247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CFAF3-6ABD-4A6C-BA87-047646E98BC3}"/>
              </a:ext>
            </a:extLst>
          </p:cNvPr>
          <p:cNvSpPr txBox="1"/>
          <p:nvPr/>
        </p:nvSpPr>
        <p:spPr>
          <a:xfrm>
            <a:off x="6985364" y="2827051"/>
            <a:ext cx="4435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열쇠를 </a:t>
            </a:r>
            <a:r>
              <a:rPr lang="ko-KR" altLang="en-US" dirty="0" err="1"/>
              <a:t>지닌채</a:t>
            </a:r>
            <a:r>
              <a:rPr lang="ko-KR" altLang="en-US" dirty="0"/>
              <a:t> 문에 닿으면</a:t>
            </a:r>
            <a:endParaRPr lang="en-US" altLang="ko-KR" dirty="0"/>
          </a:p>
          <a:p>
            <a:r>
              <a:rPr lang="ko-KR" altLang="en-US" dirty="0"/>
              <a:t>닫힌 문의 이미지를 숨기고</a:t>
            </a:r>
            <a:endParaRPr lang="en-US" altLang="ko-KR" dirty="0"/>
          </a:p>
          <a:p>
            <a:r>
              <a:rPr lang="ko-KR" altLang="en-US" dirty="0" err="1"/>
              <a:t>콜라이더를</a:t>
            </a:r>
            <a:r>
              <a:rPr lang="ko-KR" altLang="en-US" dirty="0"/>
              <a:t> 비활성화하여 지나갈 수 있게</a:t>
            </a:r>
            <a:endParaRPr lang="en-US" altLang="ko-KR" dirty="0"/>
          </a:p>
          <a:p>
            <a:r>
              <a:rPr lang="ko-KR" altLang="en-US" dirty="0"/>
              <a:t>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B0229-11F1-40C1-8BDD-34B9CB8022C5}"/>
              </a:ext>
            </a:extLst>
          </p:cNvPr>
          <p:cNvSpPr txBox="1"/>
          <p:nvPr/>
        </p:nvSpPr>
        <p:spPr>
          <a:xfrm>
            <a:off x="1285240" y="5357091"/>
            <a:ext cx="687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닫힌 문 뒤에 열린 문 이미지를 숨겨두어 문이 열린 것처럼 연출</a:t>
            </a:r>
          </a:p>
        </p:txBody>
      </p:sp>
    </p:spTree>
    <p:extLst>
      <p:ext uri="{BB962C8B-B14F-4D97-AF65-F5344CB8AC3E}">
        <p14:creationId xmlns:p14="http://schemas.microsoft.com/office/powerpoint/2010/main" val="2240330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148</Words>
  <Application>Microsoft Office PowerPoint</Application>
  <PresentationFormat>와이드스크린</PresentationFormat>
  <Paragraphs>40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PICOPARK 모작 코드</vt:lpstr>
      <vt:lpstr>시연영상 재생안될시 첨부 영상 참조</vt:lpstr>
      <vt:lpstr>Intro씬</vt:lpstr>
      <vt:lpstr>플레이어 움직임</vt:lpstr>
      <vt:lpstr>플레이어 상태</vt:lpstr>
      <vt:lpstr>플레이어 상태</vt:lpstr>
      <vt:lpstr>낙사&amp;리스폰</vt:lpstr>
      <vt:lpstr>엘리베이터</vt:lpstr>
      <vt:lpstr>문 (골인지점)</vt:lpstr>
      <vt:lpstr>게임 제어</vt:lpstr>
      <vt:lpstr>그 외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브릿지  2022-1 신입 지원</dc:title>
  <dc:creator>이연경</dc:creator>
  <cp:lastModifiedBy>이연경</cp:lastModifiedBy>
  <cp:revision>10</cp:revision>
  <dcterms:created xsi:type="dcterms:W3CDTF">2022-02-06T04:27:01Z</dcterms:created>
  <dcterms:modified xsi:type="dcterms:W3CDTF">2022-02-08T11:53:19Z</dcterms:modified>
</cp:coreProperties>
</file>